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17" r:id="rId3"/>
    <p:sldId id="1061" r:id="rId4"/>
    <p:sldId id="1062" r:id="rId5"/>
    <p:sldId id="1063" r:id="rId6"/>
    <p:sldId id="1064" r:id="rId7"/>
    <p:sldId id="1065" r:id="rId8"/>
    <p:sldId id="106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第一单元  科学与文化论著研习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作文加油站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0854" y="2890441"/>
            <a:ext cx="3574112" cy="216024"/>
            <a:chOff x="2638822" y="5157192"/>
            <a:chExt cx="3049384" cy="245549"/>
          </a:xfrm>
        </p:grpSpPr>
        <p:pic>
          <p:nvPicPr>
            <p:cNvPr id="6" name="标1中.jpg" descr="id:214749063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574926" y="5157192"/>
              <a:ext cx="1008380" cy="245110"/>
            </a:xfrm>
            <a:prstGeom prst="rect">
              <a:avLst/>
            </a:prstGeom>
          </p:spPr>
        </p:pic>
        <p:pic>
          <p:nvPicPr>
            <p:cNvPr id="7" name="标1右.jpg" descr="id:214749064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583306" y="5187037"/>
              <a:ext cx="1104900" cy="215265"/>
            </a:xfrm>
            <a:prstGeom prst="rect">
              <a:avLst/>
            </a:prstGeom>
          </p:spPr>
        </p:pic>
        <p:pic>
          <p:nvPicPr>
            <p:cNvPr id="10" name="标1左.jpg" descr="id:2147490628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638822" y="5174776"/>
              <a:ext cx="1022985" cy="227965"/>
            </a:xfrm>
            <a:prstGeom prst="rect">
              <a:avLst/>
            </a:prstGeom>
          </p:spPr>
        </p:pic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深化理性</a:t>
            </a:r>
            <a:r>
              <a:rPr lang="zh-CN" altLang="zh-CN" b="1" dirty="0" smtClean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思考</a:t>
            </a:r>
            <a:endParaRPr lang="zh-CN" altLang="zh-CN" sz="105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如何做到情景交融.EPS" descr="id:214748884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718942" y="895942"/>
            <a:ext cx="1368152" cy="517018"/>
          </a:xfrm>
          <a:prstGeom prst="rect">
            <a:avLst/>
          </a:prstGeom>
        </p:spPr>
      </p:pic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1412960"/>
            <a:ext cx="11485848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理性思维是人类思维的高级形式，是人们把握客观事物的本质和规律的能动活动。那么，怎样才能使我们的理性思维进一步深化呢？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b="1" dirty="0">
                <a:solidFill>
                  <a:srgbClr val="F579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一、感性需要理性的分析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eaLnBrk="1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思维有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两种基本形式。感性思维往往同具体形象联系在一起，而理性思维则更多体现着对客观现实认识的深化。世界上的任何事物都是可以分解的，且这种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不是简单的将事物肢解，而是从不同的侧面、不同的角度、不同的高度深化对事物的认识，以达到更加客观、透彻地认识事物的目的。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分解事物的过程就是认识深化的过程，也是理性思维深化的过程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例如，苏轼《题西林壁》中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横看成岭侧成峰，远近高低各不同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两句属于感性认识，而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不识庐山真面目，只缘身在此山中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则属于理性认识，后者是对庐山雄奇壮观的景观进行理性分析后得出的结论。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756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3178" y="1098866"/>
            <a:ext cx="2635684" cy="241902"/>
            <a:chOff x="2638822" y="5157192"/>
            <a:chExt cx="3049384" cy="245549"/>
          </a:xfrm>
        </p:grpSpPr>
        <p:pic>
          <p:nvPicPr>
            <p:cNvPr id="4" name="标1中.jpg" descr="id:214749063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574926" y="5157192"/>
              <a:ext cx="1008380" cy="245110"/>
            </a:xfrm>
            <a:prstGeom prst="rect">
              <a:avLst/>
            </a:prstGeom>
          </p:spPr>
        </p:pic>
        <p:pic>
          <p:nvPicPr>
            <p:cNvPr id="5" name="标1右.jpg" descr="id:214749064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583306" y="5187037"/>
              <a:ext cx="1104900" cy="215265"/>
            </a:xfrm>
            <a:prstGeom prst="rect">
              <a:avLst/>
            </a:prstGeom>
          </p:spPr>
        </p:pic>
        <p:pic>
          <p:nvPicPr>
            <p:cNvPr id="6" name="标1左.jpg" descr="id:2147490628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638822" y="5174776"/>
              <a:ext cx="1022985" cy="227965"/>
            </a:xfrm>
            <a:prstGeom prst="rect">
              <a:avLst/>
            </a:prstGeom>
          </p:spPr>
        </p:pic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579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二、呈现理性思考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梳理思路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理性分析文章的主线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是什么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从现象入手、全面认识。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生活中呈现的现象纷繁复杂，在分析现象时，要由表及里，剥开现象的外壳，揭示出问题的本质。如：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现如今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实体书店要生存下去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就得像大战风车的堂吉诃德一样去对抗残酷的现实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坚守着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也突围着。不打烊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表面上改变的是营业时间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实质上是对自由阅读理想的一种召唤。如果你暂时没有能力为书香埋单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没有关系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打烊书店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照样会奉上人文关怀而无须以金钱作交换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因为人文关怀本就是知识与文明的出发点和呈现形式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摘自高考优秀作文《书香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86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秒》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733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多侧面分析产生的原因。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表及里，层层剥茧，才能不断地深入，由感性认识上升到理性思考。比如，环境问题是人类的共性问题，似乎与个人无关。但是如果层层追问，多问几个为什么，就能发现本质或根本原因所在：森林为什么减少？不是因为过度砍伐吗？人们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为什么会过度砍伐？是为了满足人们对于木材越来越大的需求，还是为了赚更多的钱？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怎么看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正反分析、联系深化。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不同的材料从不同的角度进行分析思考，就可能获得不同的认识。如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滥竽充数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寓言故事，从南郭先生的角度来看，要有真才实学才能在社会立足；从齐宣王的角度来看，要改革机制，破除大锅饭；从其他乐师的角度来看，要破除明哲保身的思想，弘扬正气；从齐湣王的角度来看，要善于任用人才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958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恰当地概括和说明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了理性认识后还要能够恰当地概括和说明。理性思考的结果，在文章中应该得到完整而准确的体现，特别是通过感知而形成的统一的、完整的理性认识，需要运用恰当的语言加以概括和说明，它往往就是文章的主旨和灵魂，决定了文章的成败。概括理性认识，可以采用下面两种方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用形象而富有内涵和意蕴的句子来概括和说明，使其更加鲜活、灵动。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关联教材：毛泽东在《改造我们的学习》中，用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如果有了这种态度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那就既不是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头重脚轻根底浅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也不是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嘴尖皮厚腹中空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，强调了一个共产党员起码应该具备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马克思列宁主义的态度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，生动形象而富有内涵。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795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用一种明确的、概括性的、议论性的语言直接加以表述，使其更加直白、鲜明。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关联教材：卢梭在《怜悯是人的天性》中总结道：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可以肯定的是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怜悯心是一种自然的感情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它能缓和每一个人只知道顾自己的自爱心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从而有助于整个人类的互相保存。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言简意赅，表意准确、鲜明。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967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段落安排上要体现内容的递进关系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从论证思路上看，递进式结构更能体现理性思考深化的过程，因而在安排文章段落时要尽量采用递进式结构，以更好地反映纵向探究、步步深入的思维轨迹。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关联教材：毛泽东在《改造我们的学习》中，先指出中国共产党二十年来出现的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好现象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，然后退一步说我们党依然存在缺点，并透过缺点深入分析其危害，进而通过阐述两种对立的观点，提出自己的主张，指明了改造学习的方向，论述一步步深化，道理愈说愈明。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31183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1521</Words>
  <Application>Microsoft Office PowerPoint</Application>
  <PresentationFormat>自定义</PresentationFormat>
  <Paragraphs>25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395</cp:revision>
  <dcterms:created xsi:type="dcterms:W3CDTF">2020-11-06T05:24:00Z</dcterms:created>
  <dcterms:modified xsi:type="dcterms:W3CDTF">2025-06-26T10:00:49Z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97D1C7A2FF37464791FCC68C2E5DC138_12</vt:lpwstr>
  </property>
</Properties>
</file>